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02525"/>
            <a:ext cx="7556421" cy="223277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Agron AI: Revolutionizing Agriculture with Autonomous Robotics</a:t>
            </a:r>
            <a:endParaRPr lang="en-US" sz="4650" dirty="0"/>
          </a:p>
        </p:txBody>
      </p:sp>
      <p:sp>
        <p:nvSpPr>
          <p:cNvPr id="4" name="Text 1"/>
          <p:cNvSpPr/>
          <p:nvPr/>
        </p:nvSpPr>
        <p:spPr>
          <a:xfrm>
            <a:off x="793790" y="467546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Agron AI is an AI-powered rover designed to transform farming. It leverages AI, IoT, and robotics for intelligent automation. The aim is to reduce labor, optimize yield, and improve resource management. It ensures sustainable and efficient operations.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94879"/>
            <a:ext cx="7177088"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Objectives of Agron AI</a:t>
            </a:r>
            <a:endParaRPr lang="en-US" sz="4650" dirty="0"/>
          </a:p>
        </p:txBody>
      </p:sp>
      <p:pic>
        <p:nvPicPr>
          <p:cNvPr id="4" name="Image 1" descr="preencoded.png">    </p:cNvPr>
          <p:cNvPicPr>
            <a:picLocks noChangeAspect="1"/>
          </p:cNvPicPr>
          <p:nvPr/>
        </p:nvPicPr>
        <p:blipFill>
          <a:blip r:embed="rId2"/>
          <a:stretch>
            <a:fillRect/>
          </a:stretch>
        </p:blipFill>
        <p:spPr>
          <a:xfrm>
            <a:off x="793790" y="4879300"/>
            <a:ext cx="566976" cy="566976"/>
          </a:xfrm>
          <a:prstGeom prst="rect">
            <a:avLst/>
          </a:prstGeom>
        </p:spPr>
      </p:pic>
      <p:sp>
        <p:nvSpPr>
          <p:cNvPr id="5" name="Text 1"/>
          <p:cNvSpPr/>
          <p:nvPr/>
        </p:nvSpPr>
        <p:spPr>
          <a:xfrm>
            <a:off x="793790" y="5673090"/>
            <a:ext cx="3316962"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Autonomous Harvesting</a:t>
            </a:r>
            <a:endParaRPr lang="en-US" sz="2300" dirty="0"/>
          </a:p>
        </p:txBody>
      </p:sp>
      <p:sp>
        <p:nvSpPr>
          <p:cNvPr id="6" name="Text 2"/>
          <p:cNvSpPr/>
          <p:nvPr/>
        </p:nvSpPr>
        <p:spPr>
          <a:xfrm>
            <a:off x="793790" y="6181249"/>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Detect and harvest crops using AI vision and a robotic arm.</a:t>
            </a:r>
            <a:endParaRPr lang="en-US" sz="1750" dirty="0"/>
          </a:p>
        </p:txBody>
      </p:sp>
      <p:pic>
        <p:nvPicPr>
          <p:cNvPr id="7" name="Image 2" descr="preencoded.png">    </p:cNvPr>
          <p:cNvPicPr>
            <a:picLocks noChangeAspect="1"/>
          </p:cNvPicPr>
          <p:nvPr/>
        </p:nvPicPr>
        <p:blipFill>
          <a:blip r:embed="rId3"/>
          <a:stretch>
            <a:fillRect/>
          </a:stretch>
        </p:blipFill>
        <p:spPr>
          <a:xfrm>
            <a:off x="5254704" y="4879300"/>
            <a:ext cx="566976" cy="566976"/>
          </a:xfrm>
          <a:prstGeom prst="rect">
            <a:avLst/>
          </a:prstGeom>
        </p:spPr>
      </p:pic>
      <p:sp>
        <p:nvSpPr>
          <p:cNvPr id="8" name="Text 3"/>
          <p:cNvSpPr/>
          <p:nvPr/>
        </p:nvSpPr>
        <p:spPr>
          <a:xfrm>
            <a:off x="5254704" y="5673090"/>
            <a:ext cx="3726061"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Efficient Produce Handling</a:t>
            </a:r>
            <a:endParaRPr lang="en-US" sz="2300" dirty="0"/>
          </a:p>
        </p:txBody>
      </p:sp>
      <p:sp>
        <p:nvSpPr>
          <p:cNvPr id="9" name="Text 4"/>
          <p:cNvSpPr/>
          <p:nvPr/>
        </p:nvSpPr>
        <p:spPr>
          <a:xfrm>
            <a:off x="5254704" y="6181249"/>
            <a:ext cx="412087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Handle harvested produce with a smart basket system.</a:t>
            </a:r>
            <a:endParaRPr lang="en-US" sz="1750" dirty="0"/>
          </a:p>
        </p:txBody>
      </p:sp>
      <p:pic>
        <p:nvPicPr>
          <p:cNvPr id="10" name="Image 3" descr="preencoded.png">    </p:cNvPr>
          <p:cNvPicPr>
            <a:picLocks noChangeAspect="1"/>
          </p:cNvPicPr>
          <p:nvPr/>
        </p:nvPicPr>
        <p:blipFill>
          <a:blip r:embed="rId4"/>
          <a:stretch>
            <a:fillRect/>
          </a:stretch>
        </p:blipFill>
        <p:spPr>
          <a:xfrm>
            <a:off x="9715738" y="4879300"/>
            <a:ext cx="566976" cy="566976"/>
          </a:xfrm>
          <a:prstGeom prst="rect">
            <a:avLst/>
          </a:prstGeom>
        </p:spPr>
      </p:pic>
      <p:sp>
        <p:nvSpPr>
          <p:cNvPr id="11" name="Text 5"/>
          <p:cNvSpPr/>
          <p:nvPr/>
        </p:nvSpPr>
        <p:spPr>
          <a:xfrm>
            <a:off x="9715738" y="567309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AI-Driven Irrigation</a:t>
            </a:r>
            <a:endParaRPr lang="en-US" sz="2300" dirty="0"/>
          </a:p>
        </p:txBody>
      </p:sp>
      <p:sp>
        <p:nvSpPr>
          <p:cNvPr id="12" name="Text 6"/>
          <p:cNvSpPr/>
          <p:nvPr/>
        </p:nvSpPr>
        <p:spPr>
          <a:xfrm>
            <a:off x="9715738" y="6181249"/>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Communicate with an AI-driven irrigation system to optimize water usage.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694742"/>
            <a:ext cx="11535370"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AI-Powered Object Detection &amp; Harvesting</a:t>
            </a:r>
            <a:endParaRPr lang="en-US" sz="4650" dirty="0"/>
          </a:p>
        </p:txBody>
      </p:sp>
      <p:sp>
        <p:nvSpPr>
          <p:cNvPr id="3" name="Text 1"/>
          <p:cNvSpPr/>
          <p:nvPr/>
        </p:nvSpPr>
        <p:spPr>
          <a:xfrm>
            <a:off x="793790" y="4005977"/>
            <a:ext cx="313574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Pi Camera &amp; AI Models</a:t>
            </a:r>
            <a:endParaRPr lang="en-US" sz="2300" dirty="0"/>
          </a:p>
        </p:txBody>
      </p:sp>
      <p:sp>
        <p:nvSpPr>
          <p:cNvPr id="4" name="Text 2"/>
          <p:cNvSpPr/>
          <p:nvPr/>
        </p:nvSpPr>
        <p:spPr>
          <a:xfrm>
            <a:off x="793790" y="4604861"/>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Detects and classifies fruits and vegetables with precision.</a:t>
            </a:r>
            <a:endParaRPr lang="en-US" sz="1750" dirty="0"/>
          </a:p>
        </p:txBody>
      </p:sp>
      <p:sp>
        <p:nvSpPr>
          <p:cNvPr id="5" name="Text 3"/>
          <p:cNvSpPr/>
          <p:nvPr/>
        </p:nvSpPr>
        <p:spPr>
          <a:xfrm>
            <a:off x="7599521" y="4005977"/>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Robotic Arm</a:t>
            </a:r>
            <a:endParaRPr lang="en-US" sz="2300" dirty="0"/>
          </a:p>
        </p:txBody>
      </p:sp>
      <p:sp>
        <p:nvSpPr>
          <p:cNvPr id="6" name="Text 4"/>
          <p:cNvSpPr/>
          <p:nvPr/>
        </p:nvSpPr>
        <p:spPr>
          <a:xfrm>
            <a:off x="7599521" y="4604861"/>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Controlled via Raspberry Pi. It plucks identified produce gently.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36050"/>
            <a:ext cx="8381405"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Smart Basket Handling System</a:t>
            </a:r>
            <a:endParaRPr lang="en-US" sz="4650" dirty="0"/>
          </a:p>
        </p:txBody>
      </p:sp>
      <p:pic>
        <p:nvPicPr>
          <p:cNvPr id="4" name="Image 1" descr="preencoded.png">    </p:cNvPr>
          <p:cNvPicPr>
            <a:picLocks noChangeAspect="1"/>
          </p:cNvPicPr>
          <p:nvPr/>
        </p:nvPicPr>
        <p:blipFill>
          <a:blip r:embed="rId2"/>
          <a:stretch>
            <a:fillRect/>
          </a:stretch>
        </p:blipFill>
        <p:spPr>
          <a:xfrm>
            <a:off x="793790" y="4720471"/>
            <a:ext cx="4347567" cy="907256"/>
          </a:xfrm>
          <a:prstGeom prst="rect">
            <a:avLst/>
          </a:prstGeom>
        </p:spPr>
      </p:pic>
      <p:sp>
        <p:nvSpPr>
          <p:cNvPr id="5" name="Text 1"/>
          <p:cNvSpPr/>
          <p:nvPr/>
        </p:nvSpPr>
        <p:spPr>
          <a:xfrm>
            <a:off x="1020604" y="596788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Basket Capacity</a:t>
            </a:r>
            <a:endParaRPr lang="en-US" sz="2300" dirty="0"/>
          </a:p>
        </p:txBody>
      </p:sp>
      <p:sp>
        <p:nvSpPr>
          <p:cNvPr id="6" name="Text 2"/>
          <p:cNvSpPr/>
          <p:nvPr/>
        </p:nvSpPr>
        <p:spPr>
          <a:xfrm>
            <a:off x="1020604" y="6476048"/>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Rover stops when the basket is full.</a:t>
            </a:r>
            <a:endParaRPr lang="en-US" sz="1750" dirty="0"/>
          </a:p>
        </p:txBody>
      </p:sp>
      <p:pic>
        <p:nvPicPr>
          <p:cNvPr id="7" name="Image 2" descr="preencoded.png">    </p:cNvPr>
          <p:cNvPicPr>
            <a:picLocks noChangeAspect="1"/>
          </p:cNvPicPr>
          <p:nvPr/>
        </p:nvPicPr>
        <p:blipFill>
          <a:blip r:embed="rId3"/>
          <a:stretch>
            <a:fillRect/>
          </a:stretch>
        </p:blipFill>
        <p:spPr>
          <a:xfrm>
            <a:off x="5141357" y="4720471"/>
            <a:ext cx="4347567" cy="907256"/>
          </a:xfrm>
          <a:prstGeom prst="rect">
            <a:avLst/>
          </a:prstGeom>
        </p:spPr>
      </p:pic>
      <p:sp>
        <p:nvSpPr>
          <p:cNvPr id="8" name="Text 3"/>
          <p:cNvSpPr/>
          <p:nvPr/>
        </p:nvSpPr>
        <p:spPr>
          <a:xfrm>
            <a:off x="5368171" y="596788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Worker Alert</a:t>
            </a:r>
            <a:endParaRPr lang="en-US" sz="2300" dirty="0"/>
          </a:p>
        </p:txBody>
      </p:sp>
      <p:sp>
        <p:nvSpPr>
          <p:cNvPr id="9" name="Text 4"/>
          <p:cNvSpPr/>
          <p:nvPr/>
        </p:nvSpPr>
        <p:spPr>
          <a:xfrm>
            <a:off x="5368171" y="6476048"/>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buzzer notifies workers to replace the basket.</a:t>
            </a:r>
            <a:endParaRPr lang="en-US" sz="1750" dirty="0"/>
          </a:p>
        </p:txBody>
      </p:sp>
      <p:pic>
        <p:nvPicPr>
          <p:cNvPr id="10" name="Image 3" descr="preencoded.png">    </p:cNvPr>
          <p:cNvPicPr>
            <a:picLocks noChangeAspect="1"/>
          </p:cNvPicPr>
          <p:nvPr/>
        </p:nvPicPr>
        <p:blipFill>
          <a:blip r:embed="rId4"/>
          <a:stretch>
            <a:fillRect/>
          </a:stretch>
        </p:blipFill>
        <p:spPr>
          <a:xfrm>
            <a:off x="9488924" y="4720471"/>
            <a:ext cx="4347567" cy="907256"/>
          </a:xfrm>
          <a:prstGeom prst="rect">
            <a:avLst/>
          </a:prstGeom>
        </p:spPr>
      </p:pic>
      <p:sp>
        <p:nvSpPr>
          <p:cNvPr id="11" name="Text 5"/>
          <p:cNvSpPr/>
          <p:nvPr/>
        </p:nvSpPr>
        <p:spPr>
          <a:xfrm>
            <a:off x="9715738" y="596788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Resumes Operations</a:t>
            </a:r>
            <a:endParaRPr lang="en-US" sz="2300" dirty="0"/>
          </a:p>
        </p:txBody>
      </p:sp>
      <p:sp>
        <p:nvSpPr>
          <p:cNvPr id="12" name="Text 6"/>
          <p:cNvSpPr/>
          <p:nvPr/>
        </p:nvSpPr>
        <p:spPr>
          <a:xfrm>
            <a:off x="9715738" y="6476048"/>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Rover continues workflow after basket replacement.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97938"/>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AI-Integrated Watering System</a:t>
            </a:r>
            <a:endParaRPr lang="en-US" sz="4650" dirty="0"/>
          </a:p>
        </p:txBody>
      </p:sp>
      <p:sp>
        <p:nvSpPr>
          <p:cNvPr id="4" name="Shape 1"/>
          <p:cNvSpPr/>
          <p:nvPr/>
        </p:nvSpPr>
        <p:spPr>
          <a:xfrm>
            <a:off x="793790" y="3681770"/>
            <a:ext cx="510302" cy="51030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972503" y="3758208"/>
            <a:ext cx="152876"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1530906" y="3681770"/>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Communication</a:t>
            </a:r>
            <a:endParaRPr lang="en-US" sz="2300" dirty="0"/>
          </a:p>
        </p:txBody>
      </p:sp>
      <p:sp>
        <p:nvSpPr>
          <p:cNvPr id="7" name="Text 4"/>
          <p:cNvSpPr/>
          <p:nvPr/>
        </p:nvSpPr>
        <p:spPr>
          <a:xfrm>
            <a:off x="1530906" y="4189928"/>
            <a:ext cx="2927747"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Rover communicates with irrigation systems.</a:t>
            </a:r>
            <a:endParaRPr lang="en-US" sz="1750" dirty="0"/>
          </a:p>
        </p:txBody>
      </p:sp>
      <p:sp>
        <p:nvSpPr>
          <p:cNvPr id="8" name="Shape 5"/>
          <p:cNvSpPr/>
          <p:nvPr/>
        </p:nvSpPr>
        <p:spPr>
          <a:xfrm>
            <a:off x="4685467" y="3681770"/>
            <a:ext cx="510302" cy="510302"/>
          </a:xfrm>
          <a:prstGeom prst="roundRect">
            <a:avLst>
              <a:gd name="adj" fmla="val 18669"/>
            </a:avLst>
          </a:prstGeom>
          <a:solidFill>
            <a:srgbClr val="CCEEFF"/>
          </a:solidFill>
          <a:ln w="7620">
            <a:solidFill>
              <a:srgbClr val="B2D4E5"/>
            </a:solidFill>
            <a:prstDash val="solid"/>
          </a:ln>
        </p:spPr>
      </p:sp>
      <p:sp>
        <p:nvSpPr>
          <p:cNvPr id="9" name="Text 6"/>
          <p:cNvSpPr/>
          <p:nvPr/>
        </p:nvSpPr>
        <p:spPr>
          <a:xfrm>
            <a:off x="4839295" y="3758208"/>
            <a:ext cx="202525"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5422583" y="3681770"/>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Sensors</a:t>
            </a:r>
            <a:endParaRPr lang="en-US" sz="2300" dirty="0"/>
          </a:p>
        </p:txBody>
      </p:sp>
      <p:sp>
        <p:nvSpPr>
          <p:cNvPr id="11" name="Text 8"/>
          <p:cNvSpPr/>
          <p:nvPr/>
        </p:nvSpPr>
        <p:spPr>
          <a:xfrm>
            <a:off x="5422583" y="4189928"/>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Uses moisture and weather sensors for field assessment.</a:t>
            </a:r>
            <a:endParaRPr lang="en-US" sz="1750" dirty="0"/>
          </a:p>
        </p:txBody>
      </p:sp>
      <p:sp>
        <p:nvSpPr>
          <p:cNvPr id="12" name="Shape 9"/>
          <p:cNvSpPr/>
          <p:nvPr/>
        </p:nvSpPr>
        <p:spPr>
          <a:xfrm>
            <a:off x="793790" y="5760601"/>
            <a:ext cx="510302" cy="510302"/>
          </a:xfrm>
          <a:prstGeom prst="roundRect">
            <a:avLst>
              <a:gd name="adj" fmla="val 18669"/>
            </a:avLst>
          </a:prstGeom>
          <a:solidFill>
            <a:srgbClr val="CCEEFF"/>
          </a:solidFill>
          <a:ln w="7620">
            <a:solidFill>
              <a:srgbClr val="B2D4E5"/>
            </a:solidFill>
            <a:prstDash val="solid"/>
          </a:ln>
        </p:spPr>
      </p:sp>
      <p:sp>
        <p:nvSpPr>
          <p:cNvPr id="13" name="Text 10"/>
          <p:cNvSpPr/>
          <p:nvPr/>
        </p:nvSpPr>
        <p:spPr>
          <a:xfrm>
            <a:off x="947857" y="5837039"/>
            <a:ext cx="202168"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1530906" y="5760601"/>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Automation</a:t>
            </a:r>
            <a:endParaRPr lang="en-US" sz="2300" dirty="0"/>
          </a:p>
        </p:txBody>
      </p:sp>
      <p:sp>
        <p:nvSpPr>
          <p:cNvPr id="15" name="Text 12"/>
          <p:cNvSpPr/>
          <p:nvPr/>
        </p:nvSpPr>
        <p:spPr>
          <a:xfrm>
            <a:off x="1530906" y="6268760"/>
            <a:ext cx="6819305"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Activates or deactivates water supply based on needs.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694742"/>
            <a:ext cx="6363891"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Central Control Station</a:t>
            </a:r>
            <a:endParaRPr lang="en-US" sz="4650" dirty="0"/>
          </a:p>
        </p:txBody>
      </p:sp>
      <p:sp>
        <p:nvSpPr>
          <p:cNvPr id="3" name="Text 1"/>
          <p:cNvSpPr/>
          <p:nvPr/>
        </p:nvSpPr>
        <p:spPr>
          <a:xfrm>
            <a:off x="793790" y="4005977"/>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Management</a:t>
            </a:r>
            <a:endParaRPr lang="en-US" sz="2300" dirty="0"/>
          </a:p>
        </p:txBody>
      </p:sp>
      <p:sp>
        <p:nvSpPr>
          <p:cNvPr id="4" name="Text 2"/>
          <p:cNvSpPr/>
          <p:nvPr/>
        </p:nvSpPr>
        <p:spPr>
          <a:xfrm>
            <a:off x="793790" y="4604861"/>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Manages storage, recharging, and fertilizer handling.</a:t>
            </a:r>
            <a:endParaRPr lang="en-US" sz="1750" dirty="0"/>
          </a:p>
        </p:txBody>
      </p:sp>
      <p:sp>
        <p:nvSpPr>
          <p:cNvPr id="5" name="Text 3"/>
          <p:cNvSpPr/>
          <p:nvPr/>
        </p:nvSpPr>
        <p:spPr>
          <a:xfrm>
            <a:off x="5332928" y="4005977"/>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Synchronization</a:t>
            </a:r>
            <a:endParaRPr lang="en-US" sz="2300" dirty="0"/>
          </a:p>
        </p:txBody>
      </p:sp>
      <p:sp>
        <p:nvSpPr>
          <p:cNvPr id="6" name="Text 4"/>
          <p:cNvSpPr/>
          <p:nvPr/>
        </p:nvSpPr>
        <p:spPr>
          <a:xfrm>
            <a:off x="5332928" y="4604861"/>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Controls multiple Agron AI units in large operations.</a:t>
            </a:r>
            <a:endParaRPr lang="en-US" sz="1750" dirty="0"/>
          </a:p>
        </p:txBody>
      </p:sp>
      <p:sp>
        <p:nvSpPr>
          <p:cNvPr id="7" name="Text 5"/>
          <p:cNvSpPr/>
          <p:nvPr/>
        </p:nvSpPr>
        <p:spPr>
          <a:xfrm>
            <a:off x="9872067" y="4005977"/>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Remote Access</a:t>
            </a:r>
            <a:endParaRPr lang="en-US" sz="2300" dirty="0"/>
          </a:p>
        </p:txBody>
      </p:sp>
      <p:sp>
        <p:nvSpPr>
          <p:cNvPr id="8" name="Text 6"/>
          <p:cNvSpPr/>
          <p:nvPr/>
        </p:nvSpPr>
        <p:spPr>
          <a:xfrm>
            <a:off x="9872067" y="4604861"/>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Enables data-driven decisions for farmers.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84221"/>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Expected Outcomes &amp; Benefits</a:t>
            </a:r>
            <a:endParaRPr lang="en-US" sz="4650" dirty="0"/>
          </a:p>
        </p:txBody>
      </p:sp>
      <p:sp>
        <p:nvSpPr>
          <p:cNvPr id="4" name="Shape 1"/>
          <p:cNvSpPr/>
          <p:nvPr/>
        </p:nvSpPr>
        <p:spPr>
          <a:xfrm>
            <a:off x="6280190" y="3212902"/>
            <a:ext cx="3664863" cy="2065734"/>
          </a:xfrm>
          <a:prstGeom prst="roundRect">
            <a:avLst>
              <a:gd name="adj" fmla="val 4612"/>
            </a:avLst>
          </a:prstGeom>
          <a:solidFill>
            <a:srgbClr val="CCEEFF"/>
          </a:solidFill>
          <a:ln w="7620">
            <a:solidFill>
              <a:srgbClr val="B2D4E5"/>
            </a:solidFill>
            <a:prstDash val="solid"/>
          </a:ln>
        </p:spPr>
      </p:sp>
      <p:sp>
        <p:nvSpPr>
          <p:cNvPr id="5" name="Text 2"/>
          <p:cNvSpPr/>
          <p:nvPr/>
        </p:nvSpPr>
        <p:spPr>
          <a:xfrm>
            <a:off x="6514624" y="3447336"/>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Increased Efficiency</a:t>
            </a:r>
            <a:endParaRPr lang="en-US" sz="2300" dirty="0"/>
          </a:p>
        </p:txBody>
      </p:sp>
      <p:sp>
        <p:nvSpPr>
          <p:cNvPr id="6" name="Text 3"/>
          <p:cNvSpPr/>
          <p:nvPr/>
        </p:nvSpPr>
        <p:spPr>
          <a:xfrm>
            <a:off x="6514624" y="3955494"/>
            <a:ext cx="3195995"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Automates harvesting, reducing human labor costs.</a:t>
            </a:r>
            <a:endParaRPr lang="en-US" sz="1750" dirty="0"/>
          </a:p>
        </p:txBody>
      </p:sp>
      <p:sp>
        <p:nvSpPr>
          <p:cNvPr id="7" name="Shape 4"/>
          <p:cNvSpPr/>
          <p:nvPr/>
        </p:nvSpPr>
        <p:spPr>
          <a:xfrm>
            <a:off x="10171867" y="3212902"/>
            <a:ext cx="3664863" cy="2065734"/>
          </a:xfrm>
          <a:prstGeom prst="roundRect">
            <a:avLst>
              <a:gd name="adj" fmla="val 4612"/>
            </a:avLst>
          </a:prstGeom>
          <a:solidFill>
            <a:srgbClr val="CCEEFF"/>
          </a:solidFill>
          <a:ln w="7620">
            <a:solidFill>
              <a:srgbClr val="B2D4E5"/>
            </a:solidFill>
            <a:prstDash val="solid"/>
          </a:ln>
        </p:spPr>
      </p:sp>
      <p:sp>
        <p:nvSpPr>
          <p:cNvPr id="8" name="Text 5"/>
          <p:cNvSpPr/>
          <p:nvPr/>
        </p:nvSpPr>
        <p:spPr>
          <a:xfrm>
            <a:off x="10406301" y="3447336"/>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Smart Irrigation</a:t>
            </a:r>
            <a:endParaRPr lang="en-US" sz="2300" dirty="0"/>
          </a:p>
        </p:txBody>
      </p:sp>
      <p:sp>
        <p:nvSpPr>
          <p:cNvPr id="9" name="Text 6"/>
          <p:cNvSpPr/>
          <p:nvPr/>
        </p:nvSpPr>
        <p:spPr>
          <a:xfrm>
            <a:off x="10406301" y="3955494"/>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Reduces water wastage through real-time field monitoring.</a:t>
            </a:r>
            <a:endParaRPr lang="en-US" sz="1750" dirty="0"/>
          </a:p>
        </p:txBody>
      </p:sp>
      <p:sp>
        <p:nvSpPr>
          <p:cNvPr id="10" name="Shape 7"/>
          <p:cNvSpPr/>
          <p:nvPr/>
        </p:nvSpPr>
        <p:spPr>
          <a:xfrm>
            <a:off x="6280190" y="5505450"/>
            <a:ext cx="7556421" cy="1339929"/>
          </a:xfrm>
          <a:prstGeom prst="roundRect">
            <a:avLst>
              <a:gd name="adj" fmla="val 7110"/>
            </a:avLst>
          </a:prstGeom>
          <a:solidFill>
            <a:srgbClr val="CCEEFF"/>
          </a:solidFill>
          <a:ln w="7620">
            <a:solidFill>
              <a:srgbClr val="B2D4E5"/>
            </a:solidFill>
            <a:prstDash val="solid"/>
          </a:ln>
        </p:spPr>
      </p:sp>
      <p:sp>
        <p:nvSpPr>
          <p:cNvPr id="11" name="Text 8"/>
          <p:cNvSpPr/>
          <p:nvPr/>
        </p:nvSpPr>
        <p:spPr>
          <a:xfrm>
            <a:off x="6514624" y="5739884"/>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Sustainability</a:t>
            </a:r>
            <a:endParaRPr lang="en-US" sz="2300" dirty="0"/>
          </a:p>
        </p:txBody>
      </p:sp>
      <p:sp>
        <p:nvSpPr>
          <p:cNvPr id="12" name="Text 9"/>
          <p:cNvSpPr/>
          <p:nvPr/>
        </p:nvSpPr>
        <p:spPr>
          <a:xfrm>
            <a:off x="6514624" y="6248043"/>
            <a:ext cx="7087553"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Uses renewable energy sources for eco-friendly operations.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74595"/>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 The Future of Farming is Here</a:t>
            </a:r>
            <a:endParaRPr lang="en-US" sz="4650" dirty="0"/>
          </a:p>
        </p:txBody>
      </p:sp>
      <p:sp>
        <p:nvSpPr>
          <p:cNvPr id="4" name="Text 1"/>
          <p:cNvSpPr/>
          <p:nvPr/>
        </p:nvSpPr>
        <p:spPr>
          <a:xfrm>
            <a:off x="6280190" y="4303276"/>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Agron AI integrates AI, IoT, and robotics to revolutionize agriculture. It automates harvesting, irrigation, and field monitoring. It reduces labor, improves efficiency, and promotes sustainability. It is a scalable, future-ready solution for modern precision agriculture.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2025-02-24T10:01:59Z</dcterms:created>
  <dcterms:modified xsi:type="dcterms:W3CDTF">2025-02-24T10:01:59Z</dcterms:modified>
</cp:coreProperties>
</file>